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65" r:id="rId8"/>
  </p:sldIdLst>
  <p:sldSz cx="9144000" cy="5143500" type="screen16x9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834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kurspresent.ru/assets/images/resources/118/1402266188-oboi-1920h1080.-golubaya-bezdn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4148" cy="515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23478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детский сад №192</a:t>
            </a:r>
            <a:endParaRPr lang="ru-RU" sz="1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244" y="1563638"/>
            <a:ext cx="78021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НОД 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КОНСТРУИРОВАНИЕ ИЗ МЯГКИХ МОДУЛЕЙ</a:t>
            </a:r>
          </a:p>
          <a:p>
            <a:pPr algn="ctr"/>
            <a:r>
              <a:rPr lang="ru-RU" sz="24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«РАКЕТА»</a:t>
            </a:r>
            <a:endParaRPr lang="ru-RU" sz="2400" b="1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196" y="3667654"/>
            <a:ext cx="2564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Подготовила: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Жонина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Екатерина Сергеевна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Воспитатель ВКК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15784" y="4803998"/>
            <a:ext cx="1887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ЕКАТЕРИНБУРГ 2020</a:t>
            </a:r>
            <a:endParaRPr lang="ru-RU" sz="11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3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8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vladtime.ru/uploads/posts/2017-11/1511263186_rocket_720x480.png__1180x775_q85_crop_subsampling-2_upsc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6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et.wallhere.com/photo/5200x3250-px-astronaut-digital-art-planet-space-space-art-13709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18" y="-380578"/>
            <a:ext cx="9257037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52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www.dunya.com/files/2016/12/27/343394/343394.jpg?v=1482846131"/>
          <p:cNvSpPr>
            <a:spLocks noChangeAspect="1" noChangeArrowheads="1"/>
          </p:cNvSpPr>
          <p:nvPr/>
        </p:nvSpPr>
        <p:spPr bwMode="auto">
          <a:xfrm>
            <a:off x="155575" y="-136525"/>
            <a:ext cx="298450" cy="29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44"/>
            <a:ext cx="9151546" cy="514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1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yandex.ru/images/_crpd/X9rH83E57/d0e6a9APFnBA/JcCFrkpeAPFKY7dFXhGwp1aMvSDwmpSya03Oe29nOeqjig2UPAtbTqUi8FNuzB_OyCM46oPDmyGsiFoV-wd0FBVkYU57e2Q0LnF29btl1CNW2Ug1kQ5RR78MPhsuNogvtnyJJfwPvpuzsqDz7z7tbPnESy1FsWwzayxfEG4XYMXxRSKtrzxCM9phIRXOkFUWhj4OIkAcpHLIib1Lv6KJebL6zHduHOwqYNYklepNrowKRXv-hsE_cFuNP-LfJfODktXjnym-cQHqApGXnzGU9IR8neKAbwYhqTstWl0AywrQep6U7J-ce9NkJsX6Ld_8OyU6zjQhTlNZ_45BLCXAAQHE8Cw6vZNQ2jITtL4SVWWmvW3Q0I10MZor7Rsek4hrkHhdVLxNXAsCtvSEGV5eHrimCH0kEw3DG12NEj4HgbMyJDEe279xoynCcfcsc4amBRyOYBP8lqB4aW7r3JKLymLKbEavvr45oxVW5Nk-Tq9LNnoN1IDeA9uNv7EdR5LQgQTR31lvk_Jrg_KHPpB01dROrROTrPUQeDocaZwxCKrRmY5GHN3MyEAVd0QLP_zei-SZToeQnzFYvU-j_QYyYZDWoNyYHCMySQJhh38x11fG_fww8i03c7qLLLqtYOpbg_k9Zty8vghg5ZU2SMy9jNskegw2w64RiwzfIp_GsfGAlkGNGQ2y03twAuYsoJTn5u7uQFE-hRO5igy6DaH52DNLDkYtTS9ZISb3ljoPPLw6x3g9h6DdQXu_rpPNV7JSUvcDbhnvUWAIEjPG72OkhNaMv7Hj7PYiyrkcaf4y-ItwCd2FXq1ei_AE1rdJnk092lSKbCeA3OJr_x8i3WfzI-BF8jwoT2GRKhDBtZ8wdpdVzNzC8641Iip4rzuucrsKUjkOxp-ezGtg9dTW2G1Of7n16d70w64TeS9cAx0VAaOyhdIfaRyjgxrT0OXtAfXFhq3NEIJOx_BIKx74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673"/>
            <a:ext cx="9144001" cy="589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74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mg.freepik.com/free-vector/_1048-7871.jpg?size=626&amp;ext=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28" y="-1"/>
            <a:ext cx="9161528" cy="51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&amp;Zcy;&amp;vcy;&amp;iecy;&amp;zcy;&amp;dcy;&amp;ycy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324975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kosmiceskaa_muzyka_polet_k_dalekim_zvezdam_nadezda_celovecestva_na_obretenie_poterannogo_raa_(5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9552" y="450769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28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6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26</Words>
  <Application>Microsoft Office PowerPoint</Application>
  <PresentationFormat>Экран (16:9)</PresentationFormat>
  <Paragraphs>10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uzer33-1</dc:creator>
  <cp:lastModifiedBy>Windows User</cp:lastModifiedBy>
  <cp:revision>5</cp:revision>
  <dcterms:created xsi:type="dcterms:W3CDTF">2020-11-25T09:46:33Z</dcterms:created>
  <dcterms:modified xsi:type="dcterms:W3CDTF">2020-11-26T09:39:41Z</dcterms:modified>
</cp:coreProperties>
</file>