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21">
          <p15:clr>
            <a:srgbClr val="A4A3A4"/>
          </p15:clr>
        </p15:guide>
        <p15:guide id="4" pos="2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1A6"/>
    <a:srgbClr val="7196CE"/>
    <a:srgbClr val="EB5599"/>
    <a:srgbClr val="8DC044"/>
    <a:srgbClr val="F6A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144"/>
      </p:cViewPr>
      <p:guideLst>
        <p:guide orient="horz" pos="2160"/>
        <p:guide pos="3840"/>
        <p:guide orient="horz" pos="4021"/>
        <p:guide pos="2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6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2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0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8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0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4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5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9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1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704" y="2913326"/>
            <a:ext cx="9650779" cy="111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ru-RU" sz="4800" dirty="0" smtClean="0">
                <a:solidFill>
                  <a:srgbClr val="F6A021"/>
                </a:solidFill>
                <a:latin typeface="LunchBox Light" pitchFamily="50" charset="0"/>
              </a:rPr>
              <a:t>Вместе весело гулять!</a:t>
            </a:r>
            <a:endParaRPr lang="ru-RU" sz="4800" dirty="0">
              <a:solidFill>
                <a:srgbClr val="F6A021"/>
              </a:solidFill>
              <a:latin typeface="LunchBox Light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438" y="6212098"/>
            <a:ext cx="709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Программа «Разговор о правильном питании»</a:t>
            </a:r>
            <a:endParaRPr lang="ru-RU" sz="2400" dirty="0">
              <a:solidFill>
                <a:srgbClr val="7196C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5067" y="332251"/>
            <a:ext cx="580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361A6"/>
                </a:solidFill>
              </a:rPr>
              <a:t>Модуль 1 </a:t>
            </a:r>
            <a:r>
              <a:rPr lang="ru-RU" dirty="0" smtClean="0">
                <a:solidFill>
                  <a:srgbClr val="9361A6"/>
                </a:solidFill>
              </a:rPr>
              <a:t>«</a:t>
            </a:r>
            <a:r>
              <a:rPr lang="ru-RU" dirty="0">
                <a:solidFill>
                  <a:srgbClr val="9361A6"/>
                </a:solidFill>
              </a:rPr>
              <a:t>Разговор о </a:t>
            </a:r>
            <a:r>
              <a:rPr lang="ru-RU" dirty="0" smtClean="0">
                <a:solidFill>
                  <a:srgbClr val="9361A6"/>
                </a:solidFill>
              </a:rPr>
              <a:t>здоровье и правильном питании»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8" y="3180429"/>
            <a:ext cx="805238" cy="8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447158"/>
            <a:ext cx="4376471" cy="705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53" y="1375648"/>
            <a:ext cx="8075295" cy="43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447158"/>
            <a:ext cx="4376471" cy="705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59" y="1767219"/>
            <a:ext cx="8673883" cy="35802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65" y="1944359"/>
            <a:ext cx="186353" cy="19425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61" y="2012123"/>
            <a:ext cx="146824" cy="1874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3" y="2700570"/>
            <a:ext cx="158118" cy="25637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28" y="2979194"/>
            <a:ext cx="2885647" cy="259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64" y="3728829"/>
            <a:ext cx="1502118" cy="1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447158"/>
            <a:ext cx="4376471" cy="7058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88" y="1873235"/>
            <a:ext cx="9266824" cy="31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447158"/>
            <a:ext cx="4376471" cy="7058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77" y="1521122"/>
            <a:ext cx="9413648" cy="408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37" y="849268"/>
            <a:ext cx="1250029" cy="1349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09" y="906772"/>
            <a:ext cx="4325647" cy="948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00" y="2097037"/>
            <a:ext cx="7488001" cy="39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59" y="437634"/>
            <a:ext cx="6177883" cy="7171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6" y="410558"/>
            <a:ext cx="738078" cy="779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00" y="1736091"/>
            <a:ext cx="7488001" cy="39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42" y="447154"/>
            <a:ext cx="4376471" cy="705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18" y="1675447"/>
            <a:ext cx="6499765" cy="41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42" y="449531"/>
            <a:ext cx="4376471" cy="705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757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8" y="1506808"/>
            <a:ext cx="9729883" cy="43256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447158"/>
            <a:ext cx="4376471" cy="705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8" y="1726411"/>
            <a:ext cx="9729883" cy="34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59" y="435863"/>
            <a:ext cx="6177883" cy="717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06" y="1643883"/>
            <a:ext cx="8470589" cy="3794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1" y="2213437"/>
            <a:ext cx="3885177" cy="971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98" y="1584239"/>
            <a:ext cx="1056000" cy="12423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33" y="2924704"/>
            <a:ext cx="1236706" cy="14795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29" y="3665530"/>
            <a:ext cx="1530353" cy="17731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4" y="3661611"/>
            <a:ext cx="1530353" cy="17731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97" y="3665530"/>
            <a:ext cx="1530353" cy="17731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99" y="2921846"/>
            <a:ext cx="1236706" cy="14795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95" y="1533415"/>
            <a:ext cx="1056000" cy="12931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2" y="2213437"/>
            <a:ext cx="3885177" cy="9712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0" y="2213437"/>
            <a:ext cx="3885177" cy="9712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1" y="2213437"/>
            <a:ext cx="3885177" cy="9712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1" y="2213436"/>
            <a:ext cx="3885177" cy="9712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11" y="2213437"/>
            <a:ext cx="3885177" cy="97129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8" y="2213437"/>
            <a:ext cx="3885177" cy="9712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96" y="2213437"/>
            <a:ext cx="3885177" cy="97129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6" y="410558"/>
            <a:ext cx="738078" cy="7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6" y="410558"/>
            <a:ext cx="738078" cy="7790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59" y="435863"/>
            <a:ext cx="6177883" cy="717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36" y="1818744"/>
            <a:ext cx="9159530" cy="3653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8" y="1651373"/>
            <a:ext cx="2868706" cy="15981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7" y="1651373"/>
            <a:ext cx="2868706" cy="15981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36" y="1818744"/>
            <a:ext cx="2738824" cy="159811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8" y="1651373"/>
            <a:ext cx="2868706" cy="159811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90" y="3572594"/>
            <a:ext cx="2733177" cy="189741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7" y="1651373"/>
            <a:ext cx="2868706" cy="15981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11" y="3572594"/>
            <a:ext cx="2445177" cy="189741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7" y="1651373"/>
            <a:ext cx="2868706" cy="15981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94" y="3572594"/>
            <a:ext cx="2761412" cy="18974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88" y="1651373"/>
            <a:ext cx="2868706" cy="15981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95" y="1818744"/>
            <a:ext cx="2744471" cy="15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447158"/>
            <a:ext cx="4376471" cy="7058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4" y="1567647"/>
            <a:ext cx="10057413" cy="39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</a:t>
            </a:r>
            <a:r>
              <a:rPr lang="ru-RU" dirty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 весело гулять</a:t>
            </a:r>
            <a:r>
              <a:rPr lang="ru-RU" dirty="0" smtClean="0">
                <a:solidFill>
                  <a:srgbClr val="9361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dirty="0">
              <a:solidFill>
                <a:srgbClr val="9361A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447158"/>
            <a:ext cx="4376471" cy="705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29" y="1406130"/>
            <a:ext cx="9424942" cy="41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105</Words>
  <Application>Microsoft Office PowerPoint</Application>
  <PresentationFormat>Широкоэкранный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LunchBox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Селиванова</dc:creator>
  <cp:lastModifiedBy>Rogovaya,Svetlana,MOSCOW,Marketing Communication</cp:lastModifiedBy>
  <cp:revision>82</cp:revision>
  <dcterms:created xsi:type="dcterms:W3CDTF">2018-08-24T08:41:18Z</dcterms:created>
  <dcterms:modified xsi:type="dcterms:W3CDTF">2019-03-19T10:34:19Z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iteId">
    <vt:lpwstr>12a3af23-a769-4654-847f-958f3d479f4a</vt:lpwstr>
  </property>
  <property fmtid="{D5CDD505-2E9C-101B-9397-08002B2CF9AE}" pid="4" name="MSIP_Label_1ada0a2f-b917-4d51-b0d0-d418a10c8b23_Owner">
    <vt:lpwstr>Svetlana.Rogovaya@RU.nestle.com</vt:lpwstr>
  </property>
  <property fmtid="{D5CDD505-2E9C-101B-9397-08002B2CF9AE}" pid="5" name="MSIP_Label_1ada0a2f-b917-4d51-b0d0-d418a10c8b23_SetDate">
    <vt:lpwstr>2019-03-19T10:25:48.5108421Z</vt:lpwstr>
  </property>
  <property fmtid="{D5CDD505-2E9C-101B-9397-08002B2CF9AE}" pid="6" name="MSIP_Label_1ada0a2f-b917-4d51-b0d0-d418a10c8b23_Name">
    <vt:lpwstr>General Use</vt:lpwstr>
  </property>
  <property fmtid="{D5CDD505-2E9C-101B-9397-08002B2CF9AE}" pid="7" name="MSIP_Label_1ada0a2f-b917-4d51-b0d0-d418a10c8b23_Application">
    <vt:lpwstr>Microsoft Azure Information Protection</vt:lpwstr>
  </property>
  <property fmtid="{D5CDD505-2E9C-101B-9397-08002B2CF9AE}" pid="8" name="MSIP_Label_1ada0a2f-b917-4d51-b0d0-d418a10c8b23_Extended_MSFT_Method">
    <vt:lpwstr>Automatic</vt:lpwstr>
  </property>
  <property fmtid="{D5CDD505-2E9C-101B-9397-08002B2CF9AE}" pid="9" name="Sensitivity">
    <vt:lpwstr>General Use</vt:lpwstr>
  </property>
</Properties>
</file>