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61">
          <p15:clr>
            <a:srgbClr val="A4A3A4"/>
          </p15:clr>
        </p15:guide>
        <p15:guide id="4" pos="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61A6"/>
    <a:srgbClr val="8DC044"/>
    <a:srgbClr val="7196CE"/>
    <a:srgbClr val="EB5599"/>
    <a:srgbClr val="F6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144"/>
      </p:cViewPr>
      <p:guideLst>
        <p:guide orient="horz" pos="2160"/>
        <p:guide pos="3840"/>
        <p:guide orient="horz" pos="3361"/>
        <p:guide pos="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7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72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461" y="2861158"/>
            <a:ext cx="9650779" cy="111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800" dirty="0" smtClean="0">
                <a:solidFill>
                  <a:srgbClr val="F6A021"/>
                </a:solidFill>
                <a:latin typeface="LunchBox Light" pitchFamily="50" charset="0"/>
              </a:rPr>
              <a:t>Если хочешь быть здоров!</a:t>
            </a:r>
            <a:endParaRPr lang="ru-RU" sz="4800" dirty="0">
              <a:solidFill>
                <a:srgbClr val="F6A021"/>
              </a:solidFill>
              <a:latin typeface="LunchBox Light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82" y="6185012"/>
            <a:ext cx="709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«Разговор о правильном питании»</a:t>
            </a:r>
            <a:endParaRPr lang="ru-RU" sz="2400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6758" y="176173"/>
            <a:ext cx="570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361A6"/>
                </a:solidFill>
              </a:rPr>
              <a:t>Модуль 1 </a:t>
            </a:r>
            <a:r>
              <a:rPr lang="ru-RU" dirty="0" smtClean="0">
                <a:solidFill>
                  <a:srgbClr val="9361A6"/>
                </a:solidFill>
              </a:rPr>
              <a:t>«</a:t>
            </a:r>
            <a:r>
              <a:rPr lang="ru-RU" dirty="0">
                <a:solidFill>
                  <a:srgbClr val="9361A6"/>
                </a:solidFill>
              </a:rPr>
              <a:t>Разговор о </a:t>
            </a:r>
            <a:r>
              <a:rPr lang="ru-RU" dirty="0" smtClean="0">
                <a:solidFill>
                  <a:srgbClr val="9361A6"/>
                </a:solidFill>
              </a:rPr>
              <a:t>здоровье и правильном питании»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7" y="3128261"/>
            <a:ext cx="805238" cy="8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1" y="2605518"/>
            <a:ext cx="3072000" cy="2654118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4" y="2952751"/>
            <a:ext cx="3892310" cy="2077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47159"/>
            <a:ext cx="4376471" cy="7058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58" y="1434900"/>
            <a:ext cx="7137883" cy="864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0948" y="6426632"/>
            <a:ext cx="404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B55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«Если хочешь быть здоров»</a:t>
            </a:r>
            <a:endParaRPr lang="ru-RU" dirty="0">
              <a:solidFill>
                <a:srgbClr val="EB55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50" y="2606675"/>
            <a:ext cx="3072000" cy="2654118"/>
          </a:xfrm>
          <a:prstGeom prst="roundRect">
            <a:avLst/>
          </a:prstGeom>
          <a:ln w="57150">
            <a:solidFill>
              <a:srgbClr val="9361A6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0" y="2590786"/>
            <a:ext cx="3072000" cy="2654118"/>
          </a:xfrm>
          <a:prstGeom prst="roundRect">
            <a:avLst/>
          </a:prstGeom>
          <a:ln w="57150">
            <a:solidFill>
              <a:srgbClr val="7196CE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50" y="2605518"/>
            <a:ext cx="3072000" cy="2654118"/>
          </a:xfrm>
          <a:prstGeom prst="roundRect">
            <a:avLst/>
          </a:prstGeom>
          <a:ln w="57150">
            <a:solidFill>
              <a:srgbClr val="8DC044"/>
            </a:solidFill>
          </a:ln>
        </p:spPr>
      </p:pic>
    </p:spTree>
    <p:extLst>
      <p:ext uri="{BB962C8B-B14F-4D97-AF65-F5344CB8AC3E}">
        <p14:creationId xmlns:p14="http://schemas.microsoft.com/office/powerpoint/2010/main" val="13392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47159"/>
            <a:ext cx="4376471" cy="7058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B55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«Если хочешь быть здоров»</a:t>
            </a:r>
            <a:endParaRPr lang="ru-RU" dirty="0">
              <a:solidFill>
                <a:srgbClr val="EB55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3" y="1653621"/>
            <a:ext cx="2586353" cy="8583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24" y="5069923"/>
            <a:ext cx="2586353" cy="8583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48" y="1653622"/>
            <a:ext cx="2586353" cy="8583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1" y="2797755"/>
            <a:ext cx="2044235" cy="20498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5" y="1841436"/>
            <a:ext cx="2857412" cy="26823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06" y="2797756"/>
            <a:ext cx="2044235" cy="20498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8125" y="5082623"/>
            <a:ext cx="36029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Какие игры с мячом ты знаешь?</a:t>
            </a:r>
            <a:endParaRPr lang="ru-RU" sz="1500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0664" y="5082172"/>
            <a:ext cx="36029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нужно для этой игры?</a:t>
            </a:r>
            <a:endParaRPr lang="ru-RU" sz="1500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1255646"/>
            <a:ext cx="45176" cy="4692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1265171"/>
            <a:ext cx="45176" cy="46927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94"/>
            <a:ext cx="1219200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B55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«Если хочешь быть здоров»</a:t>
            </a:r>
            <a:endParaRPr lang="ru-RU" dirty="0">
              <a:solidFill>
                <a:srgbClr val="EB55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16" y="410558"/>
            <a:ext cx="738078" cy="779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05" y="2192292"/>
            <a:ext cx="3828748" cy="30940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37" y="441510"/>
            <a:ext cx="6177883" cy="7171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2" y="2598626"/>
            <a:ext cx="3275294" cy="2281412"/>
          </a:xfrm>
          <a:prstGeom prst="roundRect">
            <a:avLst/>
          </a:prstGeom>
          <a:ln w="57150">
            <a:solidFill>
              <a:srgbClr val="7196CE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32" y="2725374"/>
            <a:ext cx="3275294" cy="2281412"/>
          </a:xfrm>
          <a:prstGeom prst="roundRect">
            <a:avLst/>
          </a:prstGeom>
          <a:ln w="57150">
            <a:solidFill>
              <a:srgbClr val="7196CE"/>
            </a:solidFill>
          </a:ln>
        </p:spPr>
      </p:pic>
    </p:spTree>
    <p:extLst>
      <p:ext uri="{BB962C8B-B14F-4D97-AF65-F5344CB8AC3E}">
        <p14:creationId xmlns:p14="http://schemas.microsoft.com/office/powerpoint/2010/main" val="35271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6700" y="6398953"/>
            <a:ext cx="398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B55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«Если хочешь быть здоров»</a:t>
            </a:r>
            <a:endParaRPr lang="ru-RU" dirty="0">
              <a:solidFill>
                <a:srgbClr val="EB55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47159"/>
            <a:ext cx="4376471" cy="7058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11" y="2435011"/>
            <a:ext cx="2445177" cy="24451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72" y="4524183"/>
            <a:ext cx="1541534" cy="15695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64" y="1283050"/>
            <a:ext cx="1548541" cy="1576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66" y="1272994"/>
            <a:ext cx="1551123" cy="15765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30" y="2940903"/>
            <a:ext cx="1548541" cy="15765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48" y="4524183"/>
            <a:ext cx="1548541" cy="15765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18" y="2893072"/>
            <a:ext cx="1541534" cy="15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B55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«Если хочешь быть здоров»</a:t>
            </a:r>
            <a:endParaRPr lang="ru-RU" dirty="0">
              <a:solidFill>
                <a:srgbClr val="EB55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47159"/>
            <a:ext cx="4376471" cy="7058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59" y="3257607"/>
            <a:ext cx="1281882" cy="12762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96" y="4243221"/>
            <a:ext cx="2072485" cy="19295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27" y="2404636"/>
            <a:ext cx="2080427" cy="19295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54" y="1325558"/>
            <a:ext cx="2080427" cy="19295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66" y="1325558"/>
            <a:ext cx="2080427" cy="19295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12" y="2464222"/>
            <a:ext cx="2088367" cy="19295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66" y="4243222"/>
            <a:ext cx="2064545" cy="19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B55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«Если хочешь быть здоров»</a:t>
            </a:r>
            <a:endParaRPr lang="ru-RU" dirty="0">
              <a:solidFill>
                <a:srgbClr val="EB55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7158"/>
            <a:ext cx="4376471" cy="7058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2" y="2052789"/>
            <a:ext cx="3004236" cy="35576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2" y="2655723"/>
            <a:ext cx="2354824" cy="35576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2" y="3254210"/>
            <a:ext cx="3619765" cy="35576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2" y="3859943"/>
            <a:ext cx="2806588" cy="35576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2" y="4453247"/>
            <a:ext cx="2733177" cy="3557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2" y="5027448"/>
            <a:ext cx="2032941" cy="35576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8" y="2211657"/>
            <a:ext cx="1982118" cy="18070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8" y="2771756"/>
            <a:ext cx="1829647" cy="24282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8" y="3416134"/>
            <a:ext cx="2270118" cy="18635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8" y="4032736"/>
            <a:ext cx="2462118" cy="18635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8" y="4571981"/>
            <a:ext cx="3258353" cy="24282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8" y="5136512"/>
            <a:ext cx="2422588" cy="23717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7" y="2055648"/>
            <a:ext cx="5539765" cy="35576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" y="2653400"/>
            <a:ext cx="4704000" cy="35576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2" y="3251117"/>
            <a:ext cx="6849883" cy="35576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2" y="3857909"/>
            <a:ext cx="5308236" cy="35576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" y="4459040"/>
            <a:ext cx="4805647" cy="3557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9" y="5027448"/>
            <a:ext cx="4077177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B55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«Если хочешь быть здоров»</a:t>
            </a:r>
            <a:endParaRPr lang="ru-RU" dirty="0">
              <a:solidFill>
                <a:srgbClr val="EB55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441510"/>
            <a:ext cx="6177883" cy="7171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16" y="410558"/>
            <a:ext cx="738078" cy="779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92" y="1866900"/>
            <a:ext cx="5393306" cy="36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4" y="1701608"/>
            <a:ext cx="5744699" cy="44229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37" y="849268"/>
            <a:ext cx="1250029" cy="13494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09" y="906772"/>
            <a:ext cx="4325647" cy="9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91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LunchBox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Селиванова</dc:creator>
  <cp:lastModifiedBy>Rogovaya,Svetlana,MOSCOW,Marketing Communication</cp:lastModifiedBy>
  <cp:revision>66</cp:revision>
  <dcterms:created xsi:type="dcterms:W3CDTF">2018-08-24T08:41:18Z</dcterms:created>
  <dcterms:modified xsi:type="dcterms:W3CDTF">2019-03-19T10:31:57Z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Svetlana.Rogovaya@RU.nestle.com</vt:lpwstr>
  </property>
  <property fmtid="{D5CDD505-2E9C-101B-9397-08002B2CF9AE}" pid="5" name="MSIP_Label_1ada0a2f-b917-4d51-b0d0-d418a10c8b23_SetDate">
    <vt:lpwstr>2019-02-27T13:01:57.1573349Z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Extended_MSFT_Method">
    <vt:lpwstr>Automatic</vt:lpwstr>
  </property>
  <property fmtid="{D5CDD505-2E9C-101B-9397-08002B2CF9AE}" pid="9" name="Sensitivity">
    <vt:lpwstr>General Use</vt:lpwstr>
  </property>
</Properties>
</file>